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03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9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6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6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15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29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5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54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0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38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F0582-B6B6-4B2C-8C11-F64076F7238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9C1D-F550-4397-9658-37909DB3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85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692696"/>
            <a:ext cx="8424936" cy="56886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6064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Business Idea   ..............................................................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95536" y="4869160"/>
            <a:ext cx="84249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2"/>
          </p:cNvCxnSpPr>
          <p:nvPr/>
        </p:nvCxnSpPr>
        <p:spPr>
          <a:xfrm flipV="1">
            <a:off x="4608004" y="4869160"/>
            <a:ext cx="0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779912" y="692696"/>
            <a:ext cx="0" cy="417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508104" y="692696"/>
            <a:ext cx="0" cy="417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164288" y="692696"/>
            <a:ext cx="0" cy="417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051720" y="692696"/>
            <a:ext cx="0" cy="417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1720" y="2927226"/>
            <a:ext cx="17281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08104" y="2930366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5536" y="69269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Key Partnerships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051720" y="69269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Key Activities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779912" y="692695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Value Propositions</a:t>
            </a:r>
            <a:endParaRPr lang="en-GB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5508104" y="69269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Customer Relationships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7164288" y="692693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Customer Segments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2051720" y="2926477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Key Resources</a:t>
            </a:r>
            <a:endParaRPr lang="en-GB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293036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Channels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95536" y="487695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Cost Structure</a:t>
            </a:r>
            <a:endParaRPr lang="en-GB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4608004" y="486916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Revenue Streams</a:t>
            </a:r>
            <a:endParaRPr lang="en-GB" sz="1200" dirty="0"/>
          </a:p>
        </p:txBody>
      </p:sp>
      <p:sp>
        <p:nvSpPr>
          <p:cNvPr id="2" name="Rectangle 1"/>
          <p:cNvSpPr/>
          <p:nvPr/>
        </p:nvSpPr>
        <p:spPr>
          <a:xfrm>
            <a:off x="6730530" y="6503021"/>
            <a:ext cx="21011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businessmodelgeneration.com</a:t>
            </a:r>
          </a:p>
        </p:txBody>
      </p:sp>
    </p:spTree>
    <p:extLst>
      <p:ext uri="{BB962C8B-B14F-4D97-AF65-F5344CB8AC3E}">
        <p14:creationId xmlns:p14="http://schemas.microsoft.com/office/powerpoint/2010/main" val="368084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Huddersfield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</cp:revision>
  <dcterms:created xsi:type="dcterms:W3CDTF">2013-07-23T07:31:41Z</dcterms:created>
  <dcterms:modified xsi:type="dcterms:W3CDTF">2014-09-16T15:59:39Z</dcterms:modified>
</cp:coreProperties>
</file>