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3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9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6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6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1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9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5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4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8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582-B6B6-4B2C-8C11-F64076F72384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9C1D-F550-4397-9658-37909DB3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5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92696"/>
            <a:ext cx="8424936" cy="5688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Business Idea   ..............................................................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4869160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</p:cNvCxnSpPr>
          <p:nvPr/>
        </p:nvCxnSpPr>
        <p:spPr>
          <a:xfrm flipV="1">
            <a:off x="4608004" y="486916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79912" y="692696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508104" y="692696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64288" y="692696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51720" y="692696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1720" y="2927226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08104" y="2930366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5536" y="69269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 Partnerships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051720" y="69269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 Activities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779912" y="69269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Value Propositions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8104" y="69269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Customer Relationships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4288" y="69269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Customer Segments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051720" y="292647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 Resources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293036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Channels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95536" y="487695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Cost Structure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08004" y="486916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Revenue Streams</a:t>
            </a:r>
            <a:endParaRPr lang="en-GB" sz="1200" dirty="0"/>
          </a:p>
        </p:txBody>
      </p:sp>
      <p:sp>
        <p:nvSpPr>
          <p:cNvPr id="2" name="Rectangle 1"/>
          <p:cNvSpPr/>
          <p:nvPr/>
        </p:nvSpPr>
        <p:spPr>
          <a:xfrm>
            <a:off x="6730530" y="6503021"/>
            <a:ext cx="2101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businessmodelgeneration.com</a:t>
            </a:r>
          </a:p>
        </p:txBody>
      </p:sp>
    </p:spTree>
    <p:extLst>
      <p:ext uri="{BB962C8B-B14F-4D97-AF65-F5344CB8AC3E}">
        <p14:creationId xmlns:p14="http://schemas.microsoft.com/office/powerpoint/2010/main" val="36808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2013-07-23T07:31:41Z</dcterms:created>
  <dcterms:modified xsi:type="dcterms:W3CDTF">2014-09-16T15:59:39Z</dcterms:modified>
</cp:coreProperties>
</file>